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2" r:id="rId6"/>
    <p:sldId id="263" r:id="rId7"/>
    <p:sldId id="261" r:id="rId8"/>
    <p:sldId id="265" r:id="rId9"/>
    <p:sldId id="264" r:id="rId10"/>
    <p:sldId id="259" r:id="rId11"/>
    <p:sldId id="260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jQoaaTosM8yjCNtDgwE7rIFtte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20" y="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93021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162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b7b78136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24b7b78136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065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521c5d060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1521c5d060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021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07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dc25e95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edc25e95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460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593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724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4581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5703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90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608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01ffbd258_0_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c01ffbd258_0_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392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c01ffbd258_0_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gc01ffbd258_0_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c01ffbd258_0_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1ffbd258_0_52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c01ffbd258_0_5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c01ffbd258_0_5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01ffbd258_0_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c01ffbd258_0_2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c01ffbd258_0_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gc01ffbd258_0_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gc01ffbd258_0_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01ffbd258_0_13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01ffbd258_0_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c01ffbd258_0_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c01ffbd258_0_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c01ffbd258_0_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01ffbd258_0_3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" name="Google Shape;28;gc01ffbd258_0_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01ffbd258_0_1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gc01ffbd258_0_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c01ffbd258_0_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c01ffbd258_0_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gc01ffbd258_0_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c01ffbd258_0_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c01ffbd258_0_1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c01ffbd258_0_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01ffbd258_0_31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c01ffbd258_0_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c01ffbd258_0_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gc01ffbd258_0_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gc01ffbd258_0_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c01ffbd258_0_4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c01ffbd258_0_4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01ffbd258_0_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c01ffbd258_0_4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gc01ffbd258_0_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c01ffbd258_0_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01ffbd258_0_47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c01ffbd258_0_47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c01ffbd258_0_4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gc01ffbd258_0_4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c01ffbd258_0_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gc01ffbd258_0_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c01ffbd258_0_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60950" y="95500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COMP2041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Week 9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475" y="334214"/>
            <a:ext cx="4031575" cy="447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8300" y="1752375"/>
            <a:ext cx="2961825" cy="32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b7b781368_0_5"/>
          <p:cNvSpPr txBox="1">
            <a:spLocks noGrp="1"/>
          </p:cNvSpPr>
          <p:nvPr>
            <p:ph type="title"/>
          </p:nvPr>
        </p:nvSpPr>
        <p:spPr>
          <a:xfrm>
            <a:off x="483225" y="115250"/>
            <a:ext cx="78870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4700"/>
              <a:t>Tutorial Questions</a:t>
            </a:r>
            <a:endParaRPr sz="4700"/>
          </a:p>
        </p:txBody>
      </p:sp>
      <p:pic>
        <p:nvPicPr>
          <p:cNvPr id="89" name="Google Shape;89;g24b7b78136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0450"/>
            <a:ext cx="3710652" cy="3710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24b7b781368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5452" y="1280450"/>
            <a:ext cx="4976149" cy="357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521c5d060_1_9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976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Lab!</a:t>
            </a:r>
            <a:endParaRPr/>
          </a:p>
        </p:txBody>
      </p:sp>
      <p:pic>
        <p:nvPicPr>
          <p:cNvPr id="96" name="Google Shape;96;g11521c5d060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3100" y="268638"/>
            <a:ext cx="4606226" cy="460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b="1" dirty="0"/>
              <a:t>Welcome to Week 9 of COMP2041</a:t>
            </a:r>
            <a:endParaRPr sz="2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Weekly Test due </a:t>
            </a:r>
            <a:r>
              <a:rPr lang="en" sz="2000" b="1" dirty="0"/>
              <a:t>Thursday 9PM AEST</a:t>
            </a:r>
            <a:endParaRPr sz="2000"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Week 8 Labs due at </a:t>
            </a:r>
            <a:r>
              <a:rPr lang="en" sz="2000" dirty="0" smtClean="0"/>
              <a:t>12PM Monday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endParaRPr lang="en-US" sz="2000" dirty="0" smtClean="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 dirty="0" smtClean="0"/>
              <a:t>I haven’t got </a:t>
            </a:r>
            <a:r>
              <a:rPr lang="en-US" sz="2000" dirty="0" err="1" smtClean="0"/>
              <a:t>automarks</a:t>
            </a:r>
            <a:r>
              <a:rPr lang="en-US" sz="2000" dirty="0" smtClean="0"/>
              <a:t> for Ass1</a:t>
            </a:r>
          </a:p>
          <a:p>
            <a:pPr lvl="1" indent="-355600">
              <a:buSzPts val="2000"/>
              <a:buChar char="-"/>
            </a:pPr>
            <a:r>
              <a:rPr lang="en-US" sz="1600" dirty="0" smtClean="0"/>
              <a:t>Really got no clue when the marks</a:t>
            </a:r>
            <a:br>
              <a:rPr lang="en-US" sz="1600" dirty="0" smtClean="0"/>
            </a:br>
            <a:r>
              <a:rPr lang="en-US" sz="1600" dirty="0" smtClean="0"/>
              <a:t>will be released</a:t>
            </a:r>
          </a:p>
          <a:p>
            <a:pPr lvl="1" indent="-355600">
              <a:buSzPts val="2000"/>
              <a:buChar char="-"/>
            </a:pPr>
            <a:r>
              <a:rPr lang="en-US" sz="1600" dirty="0" smtClean="0"/>
              <a:t>No information has been released to us</a:t>
            </a:r>
            <a:endParaRPr sz="1600" dirty="0"/>
          </a:p>
        </p:txBody>
      </p:sp>
      <p:pic>
        <p:nvPicPr>
          <p:cNvPr id="1026" name="Picture 2" descr="80+ Funniest Programming Memes (2024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391" y="1975560"/>
            <a:ext cx="3015540" cy="301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dc25e95da_0_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2" name="Google Shape;82;gedc25e95da_0_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More Python Programming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Assignment 2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myExperience</a:t>
            </a:r>
            <a:endParaRPr sz="2200"/>
          </a:p>
        </p:txBody>
      </p:sp>
      <p:pic>
        <p:nvPicPr>
          <p:cNvPr id="83" name="Google Shape;83;gedc25e95da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175" y="403013"/>
            <a:ext cx="4337474" cy="433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Useful Python stuff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76278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b="1" dirty="0" smtClean="0"/>
              <a:t>cd</a:t>
            </a:r>
            <a:r>
              <a:rPr lang="en-US" sz="1600" dirty="0"/>
              <a:t>: </a:t>
            </a:r>
            <a:r>
              <a:rPr lang="en-US" sz="1600" dirty="0" err="1"/>
              <a:t>os.chdir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err="1" smtClean="0"/>
              <a:t>mkdir</a:t>
            </a:r>
            <a:r>
              <a:rPr lang="en-US" sz="1600" dirty="0"/>
              <a:t>: </a:t>
            </a:r>
            <a:r>
              <a:rPr lang="en-US" sz="1600" dirty="0" err="1"/>
              <a:t>os.mkdir</a:t>
            </a:r>
            <a:r>
              <a:rPr lang="en-US" sz="1600" dirty="0"/>
              <a:t>('/path/to/directory')</a:t>
            </a:r>
            <a:endParaRPr lang="en-US" sz="1600" dirty="0" smtClean="0"/>
          </a:p>
          <a:p>
            <a:pPr indent="-355600">
              <a:buSzPts val="2000"/>
              <a:buFont typeface="Roboto"/>
              <a:buChar char="-"/>
            </a:pPr>
            <a:r>
              <a:rPr lang="en-US" sz="1600" b="1" dirty="0"/>
              <a:t>Check directory exists</a:t>
            </a:r>
            <a:r>
              <a:rPr lang="en-US" sz="1600" dirty="0"/>
              <a:t>: </a:t>
            </a:r>
            <a:r>
              <a:rPr lang="en-US" sz="1600" dirty="0" err="1"/>
              <a:t>os.path.isdir</a:t>
            </a:r>
            <a:r>
              <a:rPr lang="en-US" sz="1600" dirty="0"/>
              <a:t>('/path/to/directory</a:t>
            </a:r>
            <a:r>
              <a:rPr lang="en-US" sz="1600" dirty="0" smtClean="0"/>
              <a:t>')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Get current directory</a:t>
            </a:r>
            <a:r>
              <a:rPr lang="en-US" sz="1600" dirty="0"/>
              <a:t>: </a:t>
            </a:r>
            <a:r>
              <a:rPr lang="en-US" sz="1600" dirty="0" err="1"/>
              <a:t>os.getcwd</a:t>
            </a:r>
            <a:r>
              <a:rPr lang="en-US" sz="1600" dirty="0"/>
              <a:t>()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Write to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with </a:t>
            </a:r>
            <a:r>
              <a:rPr lang="en-US" sz="1600" dirty="0"/>
              <a:t>open('example.txt', 'w')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Text")    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(“Overwriting text")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Append to file</a:t>
            </a:r>
            <a:r>
              <a:rPr lang="en-US" sz="1600" dirty="0"/>
              <a:t>: </a:t>
            </a:r>
            <a:br>
              <a:rPr lang="en-US" sz="1600" dirty="0"/>
            </a:br>
            <a:r>
              <a:rPr lang="en-US" sz="1600" dirty="0"/>
              <a:t>with open('example.txt', 'a') as file</a:t>
            </a:r>
            <a:r>
              <a:rPr lang="en-US" sz="1600" dirty="0" smtClean="0"/>
              <a:t>: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/>
              <a:t>file.write</a:t>
            </a:r>
            <a:r>
              <a:rPr lang="en-US" sz="1600" dirty="0"/>
              <a:t>("</a:t>
            </a:r>
            <a:r>
              <a:rPr lang="en-US" sz="1600" dirty="0" smtClean="0"/>
              <a:t>Text appended")</a:t>
            </a:r>
            <a:br>
              <a:rPr lang="en-US" sz="1600" dirty="0" smtClean="0"/>
            </a:br>
            <a:r>
              <a:rPr lang="en-US" sz="1600" dirty="0" smtClean="0"/>
              <a:t>    </a:t>
            </a:r>
            <a:r>
              <a:rPr lang="en-US" sz="1600" dirty="0" err="1" smtClean="0"/>
              <a:t>file.write</a:t>
            </a:r>
            <a:r>
              <a:rPr lang="en-US" sz="1600" dirty="0" smtClean="0"/>
              <a:t>(“Text appended again")</a:t>
            </a:r>
          </a:p>
          <a:p>
            <a:pPr lvl="0" indent="-355600">
              <a:buSzPts val="2000"/>
              <a:buChar char="-"/>
            </a:pPr>
            <a:r>
              <a:rPr lang="en-US" sz="1600" b="1" dirty="0" smtClean="0"/>
              <a:t>Check file exists</a:t>
            </a:r>
            <a:r>
              <a:rPr lang="en-US" sz="1600" dirty="0"/>
              <a:t>: </a:t>
            </a:r>
            <a:r>
              <a:rPr lang="en-US" sz="1600" dirty="0" err="1" smtClean="0"/>
              <a:t>os.path.exists</a:t>
            </a:r>
            <a:r>
              <a:rPr lang="en-US" sz="1600" dirty="0" smtClean="0"/>
              <a:t>(‘example.txt</a:t>
            </a:r>
            <a:r>
              <a:rPr lang="en-US" sz="1600" dirty="0" smtClean="0"/>
              <a:t>’)</a:t>
            </a:r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filecmp</a:t>
            </a:r>
            <a:r>
              <a:rPr lang="en-US" sz="1600" dirty="0"/>
              <a:t> also useful (https://</a:t>
            </a:r>
            <a:r>
              <a:rPr lang="en-US" sz="1600" dirty="0" smtClean="0"/>
              <a:t>docs.python.org/3/library/filecmp.html)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err="1" smtClean="0"/>
              <a:t>Globbing</a:t>
            </a:r>
            <a:r>
              <a:rPr lang="en-US" sz="1600" dirty="0" smtClean="0"/>
              <a:t> explained last week</a:t>
            </a: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632" y="1832223"/>
            <a:ext cx="4188218" cy="235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13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Assignment 2 Structure (1)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grip-</a:t>
            </a:r>
            <a:r>
              <a:rPr lang="en-US" sz="1600" dirty="0" err="1" smtClean="0"/>
              <a:t>init</a:t>
            </a:r>
            <a:r>
              <a:rPr lang="en-US" sz="1600" dirty="0" smtClean="0"/>
              <a:t>: Creates an empty </a:t>
            </a:r>
            <a:r>
              <a:rPr lang="en-US" sz="1600" dirty="0" err="1" smtClean="0"/>
              <a:t>git</a:t>
            </a:r>
            <a:r>
              <a:rPr lang="en-US" sz="1600" dirty="0" smtClean="0"/>
              <a:t> repository</a:t>
            </a:r>
          </a:p>
          <a:p>
            <a:pPr lvl="1" indent="-355600">
              <a:buSzPts val="2000"/>
              <a:buChar char="-"/>
            </a:pPr>
            <a:r>
              <a:rPr lang="en-US" sz="1050" dirty="0" smtClean="0"/>
              <a:t>Make additional files (e.g. txt file to store commit messages)</a:t>
            </a:r>
          </a:p>
          <a:p>
            <a:pPr lvl="1" indent="-355600">
              <a:buSzPts val="2000"/>
              <a:buChar char="-"/>
            </a:pPr>
            <a:r>
              <a:rPr lang="en-US" sz="1050" dirty="0" smtClean="0"/>
              <a:t>Also make /index folder and /commits folder to store all of your files</a:t>
            </a:r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grip-add &lt;files&gt;</a:t>
            </a:r>
          </a:p>
          <a:p>
            <a:pPr lvl="1" indent="-355600">
              <a:buSzPts val="2000"/>
              <a:buFont typeface="Roboto"/>
              <a:buChar char="-"/>
            </a:pPr>
            <a:r>
              <a:rPr lang="en-US" sz="1200" dirty="0"/>
              <a:t>Loops through </a:t>
            </a:r>
            <a:r>
              <a:rPr lang="en-US" sz="1200" dirty="0" err="1"/>
              <a:t>sys.argv</a:t>
            </a:r>
            <a:r>
              <a:rPr lang="en-US" sz="1200" dirty="0"/>
              <a:t> and adds all files to /index </a:t>
            </a:r>
            <a:r>
              <a:rPr lang="en-US" sz="1200" dirty="0" smtClean="0"/>
              <a:t>folder</a:t>
            </a:r>
            <a:endParaRPr lang="en-US" sz="1200" dirty="0"/>
          </a:p>
          <a:p>
            <a:pPr lvl="0" indent="-355600">
              <a:buSzPts val="2000"/>
              <a:buChar char="-"/>
            </a:pPr>
            <a:r>
              <a:rPr lang="en-US" sz="1600" dirty="0"/>
              <a:t>grip-commit -m ‘message’</a:t>
            </a:r>
          </a:p>
          <a:p>
            <a:pPr lvl="1" indent="-355600">
              <a:buSzPts val="2000"/>
              <a:buChar char="-"/>
            </a:pPr>
            <a:r>
              <a:rPr lang="en-US" sz="1200" dirty="0"/>
              <a:t>1. Adds a new folder ‘0’, after checking there are no previous commits</a:t>
            </a:r>
            <a:br>
              <a:rPr lang="en-US" sz="1200" dirty="0"/>
            </a:br>
            <a:r>
              <a:rPr lang="en-US" sz="1200" dirty="0"/>
              <a:t>(If there exists a folder 2, create a new folder ‘3’)</a:t>
            </a:r>
          </a:p>
          <a:p>
            <a:pPr lvl="1" indent="-355600">
              <a:buSzPts val="2000"/>
              <a:buChar char="-"/>
            </a:pPr>
            <a:r>
              <a:rPr lang="en-US" sz="1200" dirty="0"/>
              <a:t>2</a:t>
            </a:r>
            <a:r>
              <a:rPr lang="en-US" sz="1200" dirty="0" smtClean="0"/>
              <a:t>. Copies all stuff from /index to /commits/0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3. Append corresponding commit message for commit number (txt file)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grip-log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Assuming you made a .txt file for storing commit messages, just read it out (except edge cases)</a:t>
            </a:r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grip-show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grip-show 2:file.txt -&gt; gives commit2 version of file.txt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grip-show :file.txt -&gt; gives file.txt stored in index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57143" y="3758505"/>
            <a:ext cx="27203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.grip/index/file.txt</a:t>
            </a:r>
          </a:p>
          <a:p>
            <a:r>
              <a:rPr lang="en-US" dirty="0"/>
              <a:t>.</a:t>
            </a:r>
            <a:r>
              <a:rPr lang="en-US" dirty="0" smtClean="0"/>
              <a:t>grip/commit_logs.txt</a:t>
            </a:r>
          </a:p>
          <a:p>
            <a:endParaRPr lang="en-US" dirty="0" smtClean="0"/>
          </a:p>
          <a:p>
            <a:r>
              <a:rPr lang="en-US" dirty="0" smtClean="0"/>
              <a:t>.grip/index/file.txt</a:t>
            </a:r>
            <a:endParaRPr lang="en-US" dirty="0"/>
          </a:p>
          <a:p>
            <a:r>
              <a:rPr lang="en-US" dirty="0" smtClean="0"/>
              <a:t>.grip/commits/0/file.txt</a:t>
            </a:r>
          </a:p>
          <a:p>
            <a:r>
              <a:rPr lang="en-US" dirty="0" smtClean="0"/>
              <a:t>.grip/commits/1/file.txt</a:t>
            </a:r>
            <a:endParaRPr lang="en-US" dirty="0"/>
          </a:p>
        </p:txBody>
      </p:sp>
      <p:pic>
        <p:nvPicPr>
          <p:cNvPr id="1026" name="Picture 2" descr="How Memes can help you learn Python | by Susanne van Wagensveld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7087" y="56791"/>
            <a:ext cx="2619828" cy="3169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63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Assignment 2 Structure (2)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/>
              <a:t>grip-commit </a:t>
            </a:r>
            <a:r>
              <a:rPr lang="en-US" sz="1600" dirty="0" smtClean="0"/>
              <a:t>-a </a:t>
            </a:r>
            <a:r>
              <a:rPr lang="en-US" sz="1600" dirty="0"/>
              <a:t>-m </a:t>
            </a:r>
            <a:r>
              <a:rPr lang="en-US" sz="1600" dirty="0" smtClean="0"/>
              <a:t>‘message’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1. Loop through files in index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2. Update the files’ contents (if file exists in index but doesn’t in current directory, remove from index)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3. Commit normally </a:t>
            </a:r>
          </a:p>
          <a:p>
            <a:pPr lvl="0" indent="-355600">
              <a:buSzPts val="2000"/>
              <a:buChar char="-"/>
            </a:pPr>
            <a:r>
              <a:rPr lang="en-US" sz="1600" dirty="0"/>
              <a:t>grip-</a:t>
            </a:r>
            <a:r>
              <a:rPr lang="en-US" sz="1600" dirty="0" err="1"/>
              <a:t>rm</a:t>
            </a:r>
            <a:r>
              <a:rPr lang="en-US" sz="1600" dirty="0"/>
              <a:t> [--force] [--cached] </a:t>
            </a:r>
            <a:r>
              <a:rPr lang="en-US" sz="1600" dirty="0" smtClean="0"/>
              <a:t>filenames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grip-</a:t>
            </a:r>
            <a:r>
              <a:rPr lang="en-US" sz="1200" dirty="0" err="1" smtClean="0"/>
              <a:t>rm</a:t>
            </a:r>
            <a:r>
              <a:rPr lang="en-US" sz="1200" dirty="0" smtClean="0"/>
              <a:t>: Removes from index and current directory (Delete index only if file doesn’t exist in current directory)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grip-</a:t>
            </a:r>
            <a:r>
              <a:rPr lang="en-US" sz="1200" dirty="0" err="1" smtClean="0"/>
              <a:t>rm</a:t>
            </a:r>
            <a:r>
              <a:rPr lang="en-US" sz="1200" dirty="0" smtClean="0"/>
              <a:t> –cached: Removes from index only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Stop user from removing if file was added, but not committed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--force overrides this security check</a:t>
            </a:r>
            <a:endParaRPr lang="en-US" sz="1200" dirty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grip-status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LOTS of edge cases. This was quite aids when I was taking the course.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There were 11 that I found when I was taking the course last year T2</a:t>
            </a:r>
            <a:br>
              <a:rPr lang="en-US" sz="1200" dirty="0" smtClean="0"/>
            </a:br>
            <a:r>
              <a:rPr lang="en-US" sz="1200" dirty="0" smtClean="0"/>
              <a:t>(Sample output for grip-status does NOT contain all the cases)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Experiment as much as you can</a:t>
            </a:r>
          </a:p>
          <a:p>
            <a:pPr lvl="0" indent="-355600">
              <a:buSzPts val="2000"/>
              <a:buChar char="-"/>
            </a:pPr>
            <a:endParaRPr lang="en-US" sz="1600" dirty="0" smtClean="0"/>
          </a:p>
        </p:txBody>
      </p:sp>
      <p:pic>
        <p:nvPicPr>
          <p:cNvPr id="2050" name="Picture 2" descr="Code Memes on X: &quot;A meme for Python Developer....! #programming #python  #pythonprogramming #pythons #programmer #programmingmemes #programmerhumor  #developer #developerslife #code #coding #codememes #codingmemes #memes # meme #memesdaily https://t.co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715" y="3150087"/>
            <a:ext cx="2760888" cy="194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19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Assignment 2 Structure (3) – assuming you want to do subset2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Folder structure should look something like this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echo blah &gt; file.txt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</a:t>
            </a:r>
            <a:r>
              <a:rPr lang="en-US" sz="1600" dirty="0" err="1" smtClean="0"/>
              <a:t>init</a:t>
            </a:r>
            <a:endParaRPr lang="en-US" sz="1600" dirty="0" smtClean="0"/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grip-add file.txt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grip-commit –m ’first commit’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grip-log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grip-branch branch1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grip-checkout branch1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echo blah &gt;&gt; file.txt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grip-add file.txt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grip-commit –m ’second commit’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grip-log</a:t>
            </a:r>
          </a:p>
          <a:p>
            <a:pPr lvl="0" indent="-355600">
              <a:buSzPts val="2000"/>
              <a:buFont typeface="+mj-lt"/>
              <a:buAutoNum type="arabicPeriod"/>
            </a:pPr>
            <a:r>
              <a:rPr lang="en-US" sz="1600" dirty="0" smtClean="0"/>
              <a:t>grip-show 0:file.txt</a:t>
            </a:r>
          </a:p>
          <a:p>
            <a:pPr indent="-355600">
              <a:buSzPts val="2000"/>
              <a:buFont typeface="+mj-lt"/>
              <a:buAutoNum type="arabicPeriod"/>
            </a:pPr>
            <a:r>
              <a:rPr lang="en-US" sz="1600" dirty="0"/>
              <a:t>grip-show </a:t>
            </a:r>
            <a:r>
              <a:rPr lang="en-US" sz="1600" dirty="0" smtClean="0"/>
              <a:t>0:file.txt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423660" y="640338"/>
            <a:ext cx="27203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.grip/current_branch.txt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.grip/trunk/commit_logs.txt</a:t>
            </a:r>
          </a:p>
          <a:p>
            <a:r>
              <a:rPr lang="en-US" dirty="0" smtClean="0"/>
              <a:t>.</a:t>
            </a:r>
            <a:r>
              <a:rPr lang="en-US" dirty="0"/>
              <a:t>grip/trunk/commits/0/file.txt</a:t>
            </a:r>
            <a:br>
              <a:rPr lang="en-US" dirty="0"/>
            </a:br>
            <a:r>
              <a:rPr lang="en-US" dirty="0"/>
              <a:t>.</a:t>
            </a:r>
            <a:r>
              <a:rPr lang="en-US" dirty="0" smtClean="0"/>
              <a:t>grip/trunk/index/file.txt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r>
              <a:rPr lang="en-US" dirty="0"/>
              <a:t>.</a:t>
            </a:r>
            <a:r>
              <a:rPr lang="en-US" dirty="0" smtClean="0"/>
              <a:t>grip/branch1/commit_logs.txt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.grip/branch1/commits/0/file.txt</a:t>
            </a:r>
            <a:br>
              <a:rPr lang="en-US" dirty="0"/>
            </a:br>
            <a:r>
              <a:rPr lang="en-US" dirty="0"/>
              <a:t>.grip/branch1/commits/1/file.txt</a:t>
            </a:r>
            <a:br>
              <a:rPr lang="en-US" dirty="0"/>
            </a:br>
            <a:r>
              <a:rPr lang="en-US" dirty="0"/>
              <a:t>.grip/branch1/index/file.txt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872" y="2887107"/>
            <a:ext cx="3105128" cy="225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8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Additional Notes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 smtClean="0"/>
              <a:t>We will not be testing unthinkable super weird cases</a:t>
            </a:r>
          </a:p>
          <a:p>
            <a:pPr lvl="0" indent="-355600">
              <a:buSzPts val="2000"/>
              <a:buChar char="-"/>
            </a:pP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e.g.</a:t>
            </a: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/>
              <a:t>S</a:t>
            </a:r>
            <a:r>
              <a:rPr lang="en-US" sz="1600" dirty="0" smtClean="0"/>
              <a:t>pamming 1000000 files within .grip and checking if your computer crashes or not</a:t>
            </a:r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Checking the time complexity / space complexity of your implementation</a:t>
            </a:r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Manually checking what your file structure looks like (All tests will be black box testing)</a:t>
            </a:r>
          </a:p>
          <a:p>
            <a:pPr lvl="0" indent="-355600">
              <a:buSzPts val="2000"/>
              <a:buChar char="-"/>
            </a:pP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But try to play around with the implementation a lot</a:t>
            </a:r>
          </a:p>
          <a:p>
            <a:pPr lvl="0" indent="-355600">
              <a:buSzPts val="2000"/>
              <a:buChar char="-"/>
            </a:pPr>
            <a:endParaRPr lang="en-US" sz="1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429" y="2595342"/>
            <a:ext cx="2429555" cy="241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7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Style &amp; Tests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4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SzPts val="2000"/>
              <a:buChar char="-"/>
            </a:pPr>
            <a:r>
              <a:rPr lang="en-US" sz="1600" dirty="0"/>
              <a:t>Don’t do anything </a:t>
            </a:r>
            <a:r>
              <a:rPr lang="en-US" sz="1600" dirty="0" smtClean="0"/>
              <a:t>stupid</a:t>
            </a:r>
            <a:endParaRPr lang="en-US" sz="1600" dirty="0"/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indentations (Tabs of size 4 and 2 mixed)</a:t>
            </a:r>
          </a:p>
          <a:p>
            <a:pPr lvl="1" indent="-355600">
              <a:buSzPts val="2000"/>
              <a:buChar char="-"/>
            </a:pPr>
            <a:r>
              <a:rPr lang="en-US" sz="1200" dirty="0"/>
              <a:t>Inconsistent amounts of newlines</a:t>
            </a:r>
            <a:endParaRPr lang="en-US" sz="1200" dirty="0" smtClean="0"/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</a:t>
            </a:r>
            <a:r>
              <a:rPr lang="en-US" sz="1200" dirty="0"/>
              <a:t>in another </a:t>
            </a:r>
            <a:r>
              <a:rPr lang="en-US" sz="1200" dirty="0" smtClean="0"/>
              <a:t>language</a:t>
            </a:r>
            <a:endParaRPr lang="en-US" sz="1600" dirty="0" smtClean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Follow style guides from Assignment 1 </a:t>
            </a:r>
            <a:br>
              <a:rPr lang="en-US" sz="1600" dirty="0" smtClean="0"/>
            </a:br>
            <a:r>
              <a:rPr lang="en-US" sz="1600" dirty="0" smtClean="0"/>
              <a:t>(Good commenting &amp; Consistency)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Header comments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Commenting before large chunks of code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Descriptive variable names (no magic numbers like a, b, c, </a:t>
            </a:r>
            <a:r>
              <a:rPr lang="en-US" sz="1200" dirty="0" err="1" smtClean="0"/>
              <a:t>i</a:t>
            </a:r>
            <a:r>
              <a:rPr lang="en-US" sz="1200" dirty="0" smtClean="0"/>
              <a:t>, j, k)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newlines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spacing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Consistent tabs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“Will someone else have tremendous difficulty reading your code?”</a:t>
            </a:r>
            <a:endParaRPr lang="en-US" sz="1200" dirty="0"/>
          </a:p>
          <a:p>
            <a:pPr lvl="0" indent="-355600">
              <a:buSzPts val="2000"/>
              <a:buChar char="-"/>
            </a:pPr>
            <a:endParaRPr lang="en-US" sz="1600" dirty="0"/>
          </a:p>
          <a:p>
            <a:pPr lvl="0" indent="-355600">
              <a:buSzPts val="2000"/>
              <a:buChar char="-"/>
            </a:pPr>
            <a:r>
              <a:rPr lang="en-US" sz="1600" dirty="0" smtClean="0"/>
              <a:t>Test scripts: Do the same thing from assignment 1 (Shell scripting, again)</a:t>
            </a:r>
          </a:p>
          <a:p>
            <a:pPr lvl="1" indent="-355600">
              <a:buSzPts val="2000"/>
              <a:buChar char="-"/>
            </a:pPr>
            <a:r>
              <a:rPr lang="en-US" sz="1200" dirty="0" smtClean="0"/>
              <a:t>Everything is the same, just that you’re testing python files instead of shell files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726" y="702884"/>
            <a:ext cx="2956474" cy="287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463</Words>
  <Application>Microsoft Office PowerPoint</Application>
  <PresentationFormat>On-screen Show (16:9)</PresentationFormat>
  <Paragraphs>109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Roboto</vt:lpstr>
      <vt:lpstr>Arial</vt:lpstr>
      <vt:lpstr>Material</vt:lpstr>
      <vt:lpstr>COMP2041 Week 9</vt:lpstr>
      <vt:lpstr>Announcements</vt:lpstr>
      <vt:lpstr>Overview</vt:lpstr>
      <vt:lpstr>Useful Python stuff</vt:lpstr>
      <vt:lpstr>Assignment 2 Structure (1)</vt:lpstr>
      <vt:lpstr>Assignment 2 Structure (2)</vt:lpstr>
      <vt:lpstr>Assignment 2 Structure (3) – assuming you want to do subset2</vt:lpstr>
      <vt:lpstr>Additional Notes</vt:lpstr>
      <vt:lpstr>Style &amp; Tests</vt:lpstr>
      <vt:lpstr>Tutorial Questions</vt:lpstr>
      <vt:lpstr>To The Lab!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COMP2041 Week 9</dc:title>
  <cp:lastModifiedBy>Windows User</cp:lastModifiedBy>
  <cp:revision>16</cp:revision>
  <dcterms:modified xsi:type="dcterms:W3CDTF">2024-07-24T06:31:58Z</dcterms:modified>
</cp:coreProperties>
</file>